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5"/>
  </p:sldMasterIdLst>
  <p:notesMasterIdLst>
    <p:notesMasterId r:id="rId14"/>
  </p:notesMasterIdLst>
  <p:handoutMasterIdLst>
    <p:handoutMasterId r:id="rId15"/>
  </p:handoutMasterIdLst>
  <p:sldIdLst>
    <p:sldId id="257" r:id="rId6"/>
    <p:sldId id="392" r:id="rId7"/>
    <p:sldId id="398" r:id="rId8"/>
    <p:sldId id="394" r:id="rId9"/>
    <p:sldId id="393" r:id="rId10"/>
    <p:sldId id="395" r:id="rId11"/>
    <p:sldId id="396" r:id="rId12"/>
    <p:sldId id="39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35B"/>
    <a:srgbClr val="CCE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BBC589-1F4B-4EBE-8FDE-131D072935A8}" v="3" dt="2023-11-28T15:50:38.4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3945" autoAdjust="0"/>
  </p:normalViewPr>
  <p:slideViewPr>
    <p:cSldViewPr snapToGrid="0">
      <p:cViewPr varScale="1">
        <p:scale>
          <a:sx n="55" d="100"/>
          <a:sy n="55" d="100"/>
        </p:scale>
        <p:origin x="1742" y="34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709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1911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lly Lintell" userId="d7244388-f9c6-49e5-84c0-404216921b7e" providerId="ADAL" clId="{89BBC589-1F4B-4EBE-8FDE-131D072935A8}"/>
    <pc:docChg chg="custSel addSld modSld">
      <pc:chgData name="Billy Lintell" userId="d7244388-f9c6-49e5-84c0-404216921b7e" providerId="ADAL" clId="{89BBC589-1F4B-4EBE-8FDE-131D072935A8}" dt="2023-11-30T12:02:21.408" v="2379" actId="20577"/>
      <pc:docMkLst>
        <pc:docMk/>
      </pc:docMkLst>
      <pc:sldChg chg="modSp mod modNotesTx">
        <pc:chgData name="Billy Lintell" userId="d7244388-f9c6-49e5-84c0-404216921b7e" providerId="ADAL" clId="{89BBC589-1F4B-4EBE-8FDE-131D072935A8}" dt="2023-11-30T11:44:07.618" v="949" actId="20577"/>
        <pc:sldMkLst>
          <pc:docMk/>
          <pc:sldMk cId="752814286" sldId="257"/>
        </pc:sldMkLst>
        <pc:spChg chg="mod">
          <ac:chgData name="Billy Lintell" userId="d7244388-f9c6-49e5-84c0-404216921b7e" providerId="ADAL" clId="{89BBC589-1F4B-4EBE-8FDE-131D072935A8}" dt="2023-11-28T14:39:01.016" v="98" actId="255"/>
          <ac:spMkLst>
            <pc:docMk/>
            <pc:sldMk cId="752814286" sldId="257"/>
            <ac:spMk id="2" creationId="{286E938C-9D94-4B05-979A-D39FFC457291}"/>
          </ac:spMkLst>
        </pc:spChg>
        <pc:picChg chg="mod">
          <ac:chgData name="Billy Lintell" userId="d7244388-f9c6-49e5-84c0-404216921b7e" providerId="ADAL" clId="{89BBC589-1F4B-4EBE-8FDE-131D072935A8}" dt="2023-11-28T14:35:31.932" v="8" actId="14100"/>
          <ac:picMkLst>
            <pc:docMk/>
            <pc:sldMk cId="752814286" sldId="257"/>
            <ac:picMk id="7" creationId="{F5D87E3D-192D-C4F4-5884-4BD9C8E9EDE8}"/>
          </ac:picMkLst>
        </pc:picChg>
      </pc:sldChg>
      <pc:sldChg chg="modSp mod">
        <pc:chgData name="Billy Lintell" userId="d7244388-f9c6-49e5-84c0-404216921b7e" providerId="ADAL" clId="{89BBC589-1F4B-4EBE-8FDE-131D072935A8}" dt="2023-11-28T14:39:13.931" v="105" actId="20577"/>
        <pc:sldMkLst>
          <pc:docMk/>
          <pc:sldMk cId="547039391" sldId="392"/>
        </pc:sldMkLst>
        <pc:spChg chg="mod">
          <ac:chgData name="Billy Lintell" userId="d7244388-f9c6-49e5-84c0-404216921b7e" providerId="ADAL" clId="{89BBC589-1F4B-4EBE-8FDE-131D072935A8}" dt="2023-11-28T14:39:13.931" v="105" actId="20577"/>
          <ac:spMkLst>
            <pc:docMk/>
            <pc:sldMk cId="547039391" sldId="392"/>
            <ac:spMk id="2" creationId="{BD8249C6-3408-EA8C-4699-E19519C60329}"/>
          </ac:spMkLst>
        </pc:spChg>
      </pc:sldChg>
      <pc:sldChg chg="addSp delSp modSp mod modNotesTx">
        <pc:chgData name="Billy Lintell" userId="d7244388-f9c6-49e5-84c0-404216921b7e" providerId="ADAL" clId="{89BBC589-1F4B-4EBE-8FDE-131D072935A8}" dt="2023-11-30T11:57:16.724" v="2057" actId="20577"/>
        <pc:sldMkLst>
          <pc:docMk/>
          <pc:sldMk cId="2886894699" sldId="393"/>
        </pc:sldMkLst>
        <pc:spChg chg="mod">
          <ac:chgData name="Billy Lintell" userId="d7244388-f9c6-49e5-84c0-404216921b7e" providerId="ADAL" clId="{89BBC589-1F4B-4EBE-8FDE-131D072935A8}" dt="2023-11-30T11:54:14.427" v="1926" actId="20577"/>
          <ac:spMkLst>
            <pc:docMk/>
            <pc:sldMk cId="2886894699" sldId="393"/>
            <ac:spMk id="3" creationId="{7E4ED69C-C09C-7692-8E27-9F8F6281E92B}"/>
          </ac:spMkLst>
        </pc:spChg>
        <pc:picChg chg="mod">
          <ac:chgData name="Billy Lintell" userId="d7244388-f9c6-49e5-84c0-404216921b7e" providerId="ADAL" clId="{89BBC589-1F4B-4EBE-8FDE-131D072935A8}" dt="2023-11-30T11:56:54.714" v="2040" actId="12788"/>
          <ac:picMkLst>
            <pc:docMk/>
            <pc:sldMk cId="2886894699" sldId="393"/>
            <ac:picMk id="5" creationId="{F9385268-900C-50AB-5650-663A6FF0DFFA}"/>
          </ac:picMkLst>
        </pc:picChg>
        <pc:picChg chg="add mod">
          <ac:chgData name="Billy Lintell" userId="d7244388-f9c6-49e5-84c0-404216921b7e" providerId="ADAL" clId="{89BBC589-1F4B-4EBE-8FDE-131D072935A8}" dt="2023-11-30T11:56:12.366" v="2034" actId="1076"/>
          <ac:picMkLst>
            <pc:docMk/>
            <pc:sldMk cId="2886894699" sldId="393"/>
            <ac:picMk id="6" creationId="{D9CEB2DA-B925-B275-B6F1-FA7B17A82049}"/>
          </ac:picMkLst>
        </pc:picChg>
        <pc:picChg chg="mod">
          <ac:chgData name="Billy Lintell" userId="d7244388-f9c6-49e5-84c0-404216921b7e" providerId="ADAL" clId="{89BBC589-1F4B-4EBE-8FDE-131D072935A8}" dt="2023-11-30T11:56:40.746" v="2039" actId="1076"/>
          <ac:picMkLst>
            <pc:docMk/>
            <pc:sldMk cId="2886894699" sldId="393"/>
            <ac:picMk id="7" creationId="{F5C23256-18B1-CCD4-6744-24A0020CDD9C}"/>
          </ac:picMkLst>
        </pc:picChg>
        <pc:picChg chg="del">
          <ac:chgData name="Billy Lintell" userId="d7244388-f9c6-49e5-84c0-404216921b7e" providerId="ADAL" clId="{89BBC589-1F4B-4EBE-8FDE-131D072935A8}" dt="2023-11-30T11:56:03.668" v="2033" actId="478"/>
          <ac:picMkLst>
            <pc:docMk/>
            <pc:sldMk cId="2886894699" sldId="393"/>
            <ac:picMk id="10" creationId="{A9793058-D211-0B23-0F09-32372AF59EE9}"/>
          </ac:picMkLst>
        </pc:picChg>
      </pc:sldChg>
      <pc:sldChg chg="modSp mod modNotesTx">
        <pc:chgData name="Billy Lintell" userId="d7244388-f9c6-49e5-84c0-404216921b7e" providerId="ADAL" clId="{89BBC589-1F4B-4EBE-8FDE-131D072935A8}" dt="2023-11-30T11:45:33.663" v="1133" actId="20577"/>
        <pc:sldMkLst>
          <pc:docMk/>
          <pc:sldMk cId="1066008759" sldId="394"/>
        </pc:sldMkLst>
        <pc:spChg chg="mod">
          <ac:chgData name="Billy Lintell" userId="d7244388-f9c6-49e5-84c0-404216921b7e" providerId="ADAL" clId="{89BBC589-1F4B-4EBE-8FDE-131D072935A8}" dt="2023-11-29T15:48:08.901" v="686" actId="20577"/>
          <ac:spMkLst>
            <pc:docMk/>
            <pc:sldMk cId="1066008759" sldId="394"/>
            <ac:spMk id="2" creationId="{0016280A-1C8B-9E13-4662-5D7E9202A8E1}"/>
          </ac:spMkLst>
        </pc:spChg>
      </pc:sldChg>
      <pc:sldChg chg="modSp mod modNotesTx">
        <pc:chgData name="Billy Lintell" userId="d7244388-f9c6-49e5-84c0-404216921b7e" providerId="ADAL" clId="{89BBC589-1F4B-4EBE-8FDE-131D072935A8}" dt="2023-11-30T12:02:21.408" v="2379" actId="20577"/>
        <pc:sldMkLst>
          <pc:docMk/>
          <pc:sldMk cId="2420285671" sldId="395"/>
        </pc:sldMkLst>
        <pc:spChg chg="mod">
          <ac:chgData name="Billy Lintell" userId="d7244388-f9c6-49e5-84c0-404216921b7e" providerId="ADAL" clId="{89BBC589-1F4B-4EBE-8FDE-131D072935A8}" dt="2023-11-29T16:01:28.359" v="703" actId="20577"/>
          <ac:spMkLst>
            <pc:docMk/>
            <pc:sldMk cId="2420285671" sldId="395"/>
            <ac:spMk id="3" creationId="{7E4ED69C-C09C-7692-8E27-9F8F6281E92B}"/>
          </ac:spMkLst>
        </pc:spChg>
        <pc:picChg chg="mod">
          <ac:chgData name="Billy Lintell" userId="d7244388-f9c6-49e5-84c0-404216921b7e" providerId="ADAL" clId="{89BBC589-1F4B-4EBE-8FDE-131D072935A8}" dt="2023-11-29T16:01:16.414" v="702" actId="14100"/>
          <ac:picMkLst>
            <pc:docMk/>
            <pc:sldMk cId="2420285671" sldId="395"/>
            <ac:picMk id="8" creationId="{592CDFA0-E5F3-FB77-9296-7682F5CCF567}"/>
          </ac:picMkLst>
        </pc:picChg>
        <pc:picChg chg="mod">
          <ac:chgData name="Billy Lintell" userId="d7244388-f9c6-49e5-84c0-404216921b7e" providerId="ADAL" clId="{89BBC589-1F4B-4EBE-8FDE-131D072935A8}" dt="2023-11-29T16:01:13.004" v="701" actId="14100"/>
          <ac:picMkLst>
            <pc:docMk/>
            <pc:sldMk cId="2420285671" sldId="395"/>
            <ac:picMk id="11" creationId="{8D1CB7A0-95FB-732D-EA06-52DE7FD12083}"/>
          </ac:picMkLst>
        </pc:picChg>
      </pc:sldChg>
      <pc:sldChg chg="modSp mod">
        <pc:chgData name="Billy Lintell" userId="d7244388-f9c6-49e5-84c0-404216921b7e" providerId="ADAL" clId="{89BBC589-1F4B-4EBE-8FDE-131D072935A8}" dt="2023-11-28T16:04:36.843" v="577" actId="20577"/>
        <pc:sldMkLst>
          <pc:docMk/>
          <pc:sldMk cId="3424489253" sldId="397"/>
        </pc:sldMkLst>
        <pc:spChg chg="mod">
          <ac:chgData name="Billy Lintell" userId="d7244388-f9c6-49e5-84c0-404216921b7e" providerId="ADAL" clId="{89BBC589-1F4B-4EBE-8FDE-131D072935A8}" dt="2023-11-28T16:04:36.843" v="577" actId="20577"/>
          <ac:spMkLst>
            <pc:docMk/>
            <pc:sldMk cId="3424489253" sldId="397"/>
            <ac:spMk id="2" creationId="{E7ED9E54-D27D-8A13-1B13-31CF441CE1DF}"/>
          </ac:spMkLst>
        </pc:spChg>
      </pc:sldChg>
      <pc:sldChg chg="addSp delSp modSp add mod modNotesTx">
        <pc:chgData name="Billy Lintell" userId="d7244388-f9c6-49e5-84c0-404216921b7e" providerId="ADAL" clId="{89BBC589-1F4B-4EBE-8FDE-131D072935A8}" dt="2023-11-30T11:45:22.337" v="1092" actId="20577"/>
        <pc:sldMkLst>
          <pc:docMk/>
          <pc:sldMk cId="396105924" sldId="398"/>
        </pc:sldMkLst>
        <pc:spChg chg="mod">
          <ac:chgData name="Billy Lintell" userId="d7244388-f9c6-49e5-84c0-404216921b7e" providerId="ADAL" clId="{89BBC589-1F4B-4EBE-8FDE-131D072935A8}" dt="2023-11-28T14:39:58.711" v="112" actId="20577"/>
          <ac:spMkLst>
            <pc:docMk/>
            <pc:sldMk cId="396105924" sldId="398"/>
            <ac:spMk id="2" creationId="{BD8249C6-3408-EA8C-4699-E19519C60329}"/>
          </ac:spMkLst>
        </pc:spChg>
        <pc:spChg chg="del mod">
          <ac:chgData name="Billy Lintell" userId="d7244388-f9c6-49e5-84c0-404216921b7e" providerId="ADAL" clId="{89BBC589-1F4B-4EBE-8FDE-131D072935A8}" dt="2023-11-28T14:40:06.417" v="117" actId="478"/>
          <ac:spMkLst>
            <pc:docMk/>
            <pc:sldMk cId="396105924" sldId="398"/>
            <ac:spMk id="3" creationId="{CC2ACEBB-33B8-1AED-C313-09F1678E934F}"/>
          </ac:spMkLst>
        </pc:spChg>
        <pc:spChg chg="add del mod">
          <ac:chgData name="Billy Lintell" userId="d7244388-f9c6-49e5-84c0-404216921b7e" providerId="ADAL" clId="{89BBC589-1F4B-4EBE-8FDE-131D072935A8}" dt="2023-11-28T14:40:16.454" v="118" actId="478"/>
          <ac:spMkLst>
            <pc:docMk/>
            <pc:sldMk cId="396105924" sldId="398"/>
            <ac:spMk id="7" creationId="{98B466C6-3A14-8B62-3EA4-DC6F99933015}"/>
          </ac:spMkLst>
        </pc:spChg>
        <pc:spChg chg="add mod">
          <ac:chgData name="Billy Lintell" userId="d7244388-f9c6-49e5-84c0-404216921b7e" providerId="ADAL" clId="{89BBC589-1F4B-4EBE-8FDE-131D072935A8}" dt="2023-11-30T11:42:28.900" v="760" actId="20577"/>
          <ac:spMkLst>
            <pc:docMk/>
            <pc:sldMk cId="396105924" sldId="398"/>
            <ac:spMk id="8" creationId="{DE8D83B0-E9B5-7A99-CD46-82F669E815C1}"/>
          </ac:spMkLst>
        </pc:spChg>
        <pc:grpChg chg="del">
          <ac:chgData name="Billy Lintell" userId="d7244388-f9c6-49e5-84c0-404216921b7e" providerId="ADAL" clId="{89BBC589-1F4B-4EBE-8FDE-131D072935A8}" dt="2023-11-28T14:40:02.801" v="115" actId="478"/>
          <ac:grpSpMkLst>
            <pc:docMk/>
            <pc:sldMk cId="396105924" sldId="398"/>
            <ac:grpSpMk id="19" creationId="{8759B7BD-14B9-446E-1281-F2D15ABFE496}"/>
          </ac:grpSpMkLst>
        </pc:grpChg>
        <pc:picChg chg="del">
          <ac:chgData name="Billy Lintell" userId="d7244388-f9c6-49e5-84c0-404216921b7e" providerId="ADAL" clId="{89BBC589-1F4B-4EBE-8FDE-131D072935A8}" dt="2023-11-28T14:40:00.791" v="113" actId="478"/>
          <ac:picMkLst>
            <pc:docMk/>
            <pc:sldMk cId="396105924" sldId="398"/>
            <ac:picMk id="15" creationId="{14F11C57-2BDA-D91C-F120-24618D99B0F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1471C2C-1567-47F4-803E-468024209D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F5B09-2954-46C6-97BB-9E10649FE2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F2C1D-F243-42AB-ADF2-E7CB4E04900E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9A204B-EBA9-4C6D-BFB2-A104F00C8E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5F72FC-4D2D-4E5B-A4DD-62E2C822FB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CDBB5-5B4A-4483-935D-A73935186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2377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0CE34E-5667-4A32-A6BA-10C7A552BC63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CE34D-CFF1-4FFE-815B-D050E7ED2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362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Everyone</a:t>
            </a:r>
          </a:p>
          <a:p>
            <a:r>
              <a:rPr lang="en-US" dirty="0"/>
              <a:t>Housekeeping – Raise Hand</a:t>
            </a:r>
          </a:p>
          <a:p>
            <a:r>
              <a:rPr lang="en-US" dirty="0"/>
              <a:t>Recording session to share for those that can’t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835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have a packed agenda. If possible please keep any questions to end.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CCE34D-CFF1-4FFE-815B-D050E7ED2DF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537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Ollie to explain more about the funding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CCE34D-CFF1-4FFE-815B-D050E7ED2DF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113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General queries on SMS and recruitment process  answered </a:t>
            </a:r>
          </a:p>
          <a:p>
            <a:endParaRPr lang="en-US" dirty="0"/>
          </a:p>
          <a:p>
            <a:r>
              <a:rPr lang="en-US" dirty="0"/>
              <a:t>Legislation </a:t>
            </a:r>
            <a:r>
              <a:rPr lang="en-US" dirty="0" err="1"/>
              <a:t>upates</a:t>
            </a:r>
            <a:r>
              <a:rPr lang="en-US" dirty="0"/>
              <a:t>: EG Govt Sources are predicting the following changes to IR for Social Care:</a:t>
            </a:r>
          </a:p>
          <a:p>
            <a:r>
              <a:rPr lang="en-US" dirty="0"/>
              <a:t>	Restrictions on family joining from overseas</a:t>
            </a:r>
          </a:p>
          <a:p>
            <a:r>
              <a:rPr lang="en-US" dirty="0"/>
              <a:t>	Minimum salary of £35K</a:t>
            </a:r>
          </a:p>
          <a:p>
            <a:r>
              <a:rPr lang="en-US" dirty="0"/>
              <a:t>	any other work carried out to be limited to work in regulated care setting 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Anyone willing to be mentor or looking for a mentor please get in touch with Billy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Commissioned Shiva Foundation to work on project to provide resources to raise awareness, training, collaboration with other agencies and support – more from Philippa later.</a:t>
            </a:r>
          </a:p>
          <a:p>
            <a:endParaRPr lang="en-US" dirty="0"/>
          </a:p>
          <a:p>
            <a:r>
              <a:rPr lang="en-US" dirty="0"/>
              <a:t>Guide book from GCPA – when available?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CCE34D-CFF1-4FFE-815B-D050E7ED2DF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027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Pastoral: Banking system, post office, Phones, clothing, furnishing house, shopping  - more in guide.</a:t>
            </a:r>
          </a:p>
          <a:p>
            <a:endParaRPr lang="en-US" dirty="0"/>
          </a:p>
          <a:p>
            <a:r>
              <a:rPr lang="en-US" dirty="0"/>
              <a:t>Modern Day Slavery – more from Shiva but can help with signposting for help and support</a:t>
            </a:r>
          </a:p>
          <a:p>
            <a:endParaRPr lang="en-US" dirty="0"/>
          </a:p>
          <a:p>
            <a:r>
              <a:rPr lang="en-US" dirty="0"/>
              <a:t>Accommodation – difficult in Dorset. Investigate Home Share. Currently </a:t>
            </a:r>
            <a:r>
              <a:rPr lang="en-US"/>
              <a:t>no providers in Dorset.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CCE34D-CFF1-4FFE-815B-D050E7ED2DF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857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E68F591-F3C7-4872-BBA0-0693794F4F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9414" y="1051551"/>
            <a:ext cx="3565524" cy="2384898"/>
          </a:xfrm>
        </p:spPr>
        <p:txBody>
          <a:bodyPr anchor="b" anchorCtr="0">
            <a:noAutofit/>
          </a:bodyPr>
          <a:lstStyle/>
          <a:p>
            <a:r>
              <a:rPr lang="en-US" sz="4800" dirty="0"/>
              <a:t>3DFloat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67766A8-18D5-4391-8DB7-7BFF642763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452360" cy="6858000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38AD48E-7D67-4BE9-97B6-DB64DE525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7999413" y="445272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6FF8E2-165B-49EB-8120-14190F949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10915300" y="5534727"/>
            <a:ext cx="667802" cy="631474"/>
            <a:chOff x="10478914" y="1506691"/>
            <a:chExt cx="667802" cy="63147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9B763A7-EE7D-4306-8306-01E8C86E6350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B3A935F-6844-4FCE-B0AE-5492715A58F1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16EB97-6E8A-4B50-8701-7CB158044D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3568700"/>
            <a:ext cx="3565524" cy="1731963"/>
          </a:xfrm>
        </p:spPr>
        <p:txBody>
          <a:bodyPr>
            <a:noAutofit/>
          </a:bodyPr>
          <a:lstStyle>
            <a:lvl1pPr>
              <a:buNone/>
              <a:defRPr sz="200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094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931" y="5260967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 rot="2700000">
            <a:off x="10834944" y="17126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100000">
            <a:off x="10849344" y="51834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BCCE83C-72C8-4181-8D03-7CFB23A6F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sz="48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FCDFCC-38D1-43A4-918F-491DBA6B2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3563936" cy="535354"/>
          </a:xfrm>
        </p:spPr>
        <p:txBody>
          <a:bodyPr anchor="b">
            <a:noAutofit/>
          </a:bodyPr>
          <a:lstStyle>
            <a:lvl1pPr marL="0" indent="0">
              <a:buNone/>
              <a:defRPr sz="20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8A9CB740-8581-4D62-8481-7ECBBEDA7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476" y="2432304"/>
            <a:ext cx="3563936" cy="3515555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AB16E493-D962-46EC-BBB8-D7E68A640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1573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n-US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text styles</a:t>
            </a:r>
          </a:p>
        </p:txBody>
      </p:sp>
      <p:sp>
        <p:nvSpPr>
          <p:cNvPr id="23" name="Content Placeholder 5">
            <a:extLst>
              <a:ext uri="{FF2B5EF4-FFF2-40B4-BE49-F238E27FC236}">
                <a16:creationId xmlns:a16="http://schemas.microsoft.com/office/drawing/2014/main" id="{88CC7C67-1BA6-42A6-B9D3-8EDF70A3DB3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41573" y="2427370"/>
            <a:ext cx="3508755" cy="3515555"/>
          </a:xfrm>
        </p:spPr>
        <p:txBody>
          <a:bodyPr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C17092A6-D0E6-4EF2-B3B8-AE35438D4D7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139659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n-US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/>
            <a:r>
              <a:rPr lang="en-US" dirty="0"/>
              <a:t>Click to EDIT</a:t>
            </a: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4534254A-2561-400F-87CB-18A8D35381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39659" y="2427370"/>
            <a:ext cx="3508755" cy="3515555"/>
          </a:xfrm>
        </p:spPr>
        <p:txBody>
          <a:bodyPr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2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949202B-67AE-417A-A336-DF5257FFD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8500"/>
            <a:ext cx="4500562" cy="1562959"/>
          </a:xfrm>
        </p:spPr>
        <p:txBody>
          <a:bodyPr wrap="square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786D546-2834-435F-950F-DCEFE654B3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BD763BD-EAC5-4DB8-81AF-9743BB6A95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46AF837-10C6-44A5-B8D6-960A57487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225773" y="385222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477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97246E34-E6EE-4BF3-A0D3-A20868B5A5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45BE5FFB-47D1-4474-B6CA-C3C936DF2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>
            <a:noAutofit/>
          </a:bodyPr>
          <a:lstStyle>
            <a:lvl1pPr>
              <a:buNone/>
              <a:defRPr sz="2400"/>
            </a:lvl1pPr>
          </a:lstStyle>
          <a:p>
            <a:r>
              <a:rPr lang="en-US">
                <a:solidFill>
                  <a:schemeClr val="tx1">
                    <a:alpha val="60000"/>
                  </a:schemeClr>
                </a:solidFill>
              </a:rPr>
              <a:t>Click to edit Master subtitle style</a:t>
            </a:r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008D9209-1A62-4AC3-BF92-94348A9BC0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56248" y="548640"/>
            <a:ext cx="5084064" cy="2880360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FADBFB6B-1787-4549-91B6-D748C66B13C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56248" y="3429000"/>
            <a:ext cx="5084064" cy="2880360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6966E3E-9B30-4375-AC9A-23256CC87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161347" y="125399"/>
            <a:ext cx="1404698" cy="1155641"/>
            <a:chOff x="11161347" y="125399"/>
            <a:chExt cx="1404698" cy="1155641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EBBC5A2-A37E-47DF-9230-9A75067F188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161347" y="125399"/>
              <a:ext cx="1341675" cy="926985"/>
            </a:xfrm>
            <a:custGeom>
              <a:avLst/>
              <a:gdLst>
                <a:gd name="connsiteX0" fmla="*/ 1049126 w 1341675"/>
                <a:gd name="connsiteY0" fmla="*/ 8962 h 926985"/>
                <a:gd name="connsiteX1" fmla="*/ 1341675 w 1341675"/>
                <a:gd name="connsiteY1" fmla="*/ 301511 h 926985"/>
                <a:gd name="connsiteX2" fmla="*/ 1130649 w 1341675"/>
                <a:gd name="connsiteY2" fmla="*/ 512537 h 926985"/>
                <a:gd name="connsiteX3" fmla="*/ 1107397 w 1341675"/>
                <a:gd name="connsiteY3" fmla="*/ 499917 h 926985"/>
                <a:gd name="connsiteX4" fmla="*/ 926985 w 1341675"/>
                <a:gd name="connsiteY4" fmla="*/ 463493 h 926985"/>
                <a:gd name="connsiteX5" fmla="*/ 463493 w 1341675"/>
                <a:gd name="connsiteY5" fmla="*/ 926985 h 926985"/>
                <a:gd name="connsiteX6" fmla="*/ 0 w 1341675"/>
                <a:gd name="connsiteY6" fmla="*/ 926985 h 926985"/>
                <a:gd name="connsiteX7" fmla="*/ 926985 w 1341675"/>
                <a:gd name="connsiteY7" fmla="*/ 0 h 926985"/>
                <a:gd name="connsiteX8" fmla="*/ 1021763 w 1341675"/>
                <a:gd name="connsiteY8" fmla="*/ 4786 h 92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1675" h="926985">
                  <a:moveTo>
                    <a:pt x="1049126" y="8962"/>
                  </a:moveTo>
                  <a:lnTo>
                    <a:pt x="1341675" y="301511"/>
                  </a:lnTo>
                  <a:lnTo>
                    <a:pt x="1130649" y="512537"/>
                  </a:lnTo>
                  <a:lnTo>
                    <a:pt x="1107397" y="499917"/>
                  </a:lnTo>
                  <a:cubicBezTo>
                    <a:pt x="1051945" y="476462"/>
                    <a:pt x="990979" y="463493"/>
                    <a:pt x="926985" y="463493"/>
                  </a:cubicBezTo>
                  <a:cubicBezTo>
                    <a:pt x="671005" y="463493"/>
                    <a:pt x="463493" y="671005"/>
                    <a:pt x="463493" y="926985"/>
                  </a:cubicBezTo>
                  <a:lnTo>
                    <a:pt x="0" y="926985"/>
                  </a:lnTo>
                  <a:cubicBezTo>
                    <a:pt x="0" y="415026"/>
                    <a:pt x="415025" y="0"/>
                    <a:pt x="926985" y="0"/>
                  </a:cubicBezTo>
                  <a:cubicBezTo>
                    <a:pt x="958982" y="0"/>
                    <a:pt x="990601" y="1621"/>
                    <a:pt x="1021763" y="478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54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11781B9A-C230-4FFC-90A8-E0571B1DEDA7}"/>
                </a:ext>
              </a:extLst>
            </p:cNvPr>
            <p:cNvSpPr/>
            <p:nvPr/>
          </p:nvSpPr>
          <p:spPr>
            <a:xfrm rot="2700000">
              <a:off x="11798454" y="994196"/>
              <a:ext cx="107098" cy="46658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254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295925C-3570-40F1-B3CE-07D947ED464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228590" y="129580"/>
              <a:ext cx="1337455" cy="1042921"/>
            </a:xfrm>
            <a:custGeom>
              <a:avLst/>
              <a:gdLst>
                <a:gd name="connsiteX0" fmla="*/ 1084058 w 1337455"/>
                <a:gd name="connsiteY0" fmla="*/ 16081 h 1042921"/>
                <a:gd name="connsiteX1" fmla="*/ 1337455 w 1337455"/>
                <a:gd name="connsiteY1" fmla="*/ 269477 h 1042921"/>
                <a:gd name="connsiteX2" fmla="*/ 1060775 w 1337455"/>
                <a:gd name="connsiteY2" fmla="*/ 546158 h 1042921"/>
                <a:gd name="connsiteX3" fmla="*/ 1020394 w 1337455"/>
                <a:gd name="connsiteY3" fmla="*/ 532055 h 1042921"/>
                <a:gd name="connsiteX4" fmla="*/ 926985 w 1337455"/>
                <a:gd name="connsiteY4" fmla="*/ 521461 h 1042921"/>
                <a:gd name="connsiteX5" fmla="*/ 463492 w 1337455"/>
                <a:gd name="connsiteY5" fmla="*/ 1042921 h 1042921"/>
                <a:gd name="connsiteX6" fmla="*/ 0 w 1337455"/>
                <a:gd name="connsiteY6" fmla="*/ 1042921 h 1042921"/>
                <a:gd name="connsiteX7" fmla="*/ 926984 w 1337455"/>
                <a:gd name="connsiteY7" fmla="*/ 0 h 1042921"/>
                <a:gd name="connsiteX8" fmla="*/ 1021763 w 1337455"/>
                <a:gd name="connsiteY8" fmla="*/ 5384 h 10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7455" h="1042921">
                  <a:moveTo>
                    <a:pt x="1084058" y="16081"/>
                  </a:moveTo>
                  <a:lnTo>
                    <a:pt x="1337455" y="269477"/>
                  </a:lnTo>
                  <a:lnTo>
                    <a:pt x="1060775" y="546158"/>
                  </a:lnTo>
                  <a:lnTo>
                    <a:pt x="1020394" y="532055"/>
                  </a:lnTo>
                  <a:cubicBezTo>
                    <a:pt x="990222" y="525109"/>
                    <a:pt x="958982" y="521461"/>
                    <a:pt x="926985" y="521461"/>
                  </a:cubicBezTo>
                  <a:cubicBezTo>
                    <a:pt x="671005" y="521461"/>
                    <a:pt x="463493" y="754927"/>
                    <a:pt x="463492" y="1042921"/>
                  </a:cubicBezTo>
                  <a:lnTo>
                    <a:pt x="0" y="1042921"/>
                  </a:lnTo>
                  <a:cubicBezTo>
                    <a:pt x="0" y="466932"/>
                    <a:pt x="415025" y="0"/>
                    <a:pt x="926984" y="0"/>
                  </a:cubicBezTo>
                  <a:cubicBezTo>
                    <a:pt x="958982" y="0"/>
                    <a:pt x="990600" y="1824"/>
                    <a:pt x="1021763" y="5384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94664AE-6DC5-428F-9AC4-5A8F67571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4036" y="5610392"/>
            <a:ext cx="667802" cy="631474"/>
            <a:chOff x="10478914" y="1506691"/>
            <a:chExt cx="667802" cy="63147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288F304-7DF7-42FB-BD6F-D575128A1DDE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04835D9-7DE9-4DDD-A6C2-1C526822700A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3C43C1C-00B3-40E0-B073-B8C56206D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303845" y="5427212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319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12362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65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332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562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0923D16-1EC5-4C17-ABA8-B13A1256B3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549275"/>
            <a:ext cx="3565524" cy="1997855"/>
          </a:xfrm>
        </p:spPr>
        <p:txBody>
          <a:bodyPr wrap="square" anchor="b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0294D8B-CF64-4C26-8C78-57A375E7D3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0863" y="2677306"/>
            <a:ext cx="3565525" cy="3415519"/>
          </a:xfrm>
        </p:spPr>
        <p:txBody>
          <a:bodyPr anchor="t" anchorCtr="0">
            <a:noAutofit/>
          </a:bodyPr>
          <a:lstStyle>
            <a:lvl1pPr>
              <a:buNone/>
              <a:defRPr/>
            </a:lvl1pPr>
          </a:lstStyle>
          <a:p>
            <a:pPr>
              <a:lnSpc>
                <a:spcPct val="120000"/>
              </a:lnSpc>
            </a:pPr>
            <a:r>
              <a:rPr lang="en-US" sz="1600" dirty="0"/>
              <a:t>Click to add text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7BCF456-426F-435B-8DF0-A32A44F5A8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08928" y="1596771"/>
            <a:ext cx="3448558" cy="3448558"/>
          </a:xfrm>
          <a:custGeom>
            <a:avLst/>
            <a:gdLst>
              <a:gd name="connsiteX0" fmla="*/ 1724279 w 3448558"/>
              <a:gd name="connsiteY0" fmla="*/ 0 h 3448558"/>
              <a:gd name="connsiteX1" fmla="*/ 3448558 w 3448558"/>
              <a:gd name="connsiteY1" fmla="*/ 1724279 h 3448558"/>
              <a:gd name="connsiteX2" fmla="*/ 1724279 w 3448558"/>
              <a:gd name="connsiteY2" fmla="*/ 3448558 h 3448558"/>
              <a:gd name="connsiteX3" fmla="*/ 0 w 3448558"/>
              <a:gd name="connsiteY3" fmla="*/ 1724279 h 3448558"/>
              <a:gd name="connsiteX4" fmla="*/ 1724279 w 3448558"/>
              <a:gd name="connsiteY4" fmla="*/ 0 h 344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8558" h="3448558">
                <a:moveTo>
                  <a:pt x="1724279" y="0"/>
                </a:moveTo>
                <a:cubicBezTo>
                  <a:pt x="2676572" y="0"/>
                  <a:pt x="3448558" y="771986"/>
                  <a:pt x="3448558" y="1724279"/>
                </a:cubicBezTo>
                <a:cubicBezTo>
                  <a:pt x="3448558" y="2676572"/>
                  <a:pt x="2676572" y="3448558"/>
                  <a:pt x="1724279" y="3448558"/>
                </a:cubicBezTo>
                <a:cubicBezTo>
                  <a:pt x="771986" y="3448558"/>
                  <a:pt x="0" y="2676572"/>
                  <a:pt x="0" y="1724279"/>
                </a:cubicBezTo>
                <a:cubicBezTo>
                  <a:pt x="0" y="771986"/>
                  <a:pt x="771986" y="0"/>
                  <a:pt x="1724279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4813A609-7079-46D5-9C1D-52004ABDAC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18575" y="596392"/>
            <a:ext cx="2263776" cy="2263776"/>
          </a:xfrm>
          <a:custGeom>
            <a:avLst/>
            <a:gdLst>
              <a:gd name="connsiteX0" fmla="*/ 1131888 w 2263776"/>
              <a:gd name="connsiteY0" fmla="*/ 0 h 2263776"/>
              <a:gd name="connsiteX1" fmla="*/ 2263776 w 2263776"/>
              <a:gd name="connsiteY1" fmla="*/ 1131888 h 2263776"/>
              <a:gd name="connsiteX2" fmla="*/ 1131888 w 2263776"/>
              <a:gd name="connsiteY2" fmla="*/ 2263776 h 2263776"/>
              <a:gd name="connsiteX3" fmla="*/ 0 w 2263776"/>
              <a:gd name="connsiteY3" fmla="*/ 1131888 h 2263776"/>
              <a:gd name="connsiteX4" fmla="*/ 1131888 w 2263776"/>
              <a:gd name="connsiteY4" fmla="*/ 0 h 22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3776" h="2263776">
                <a:moveTo>
                  <a:pt x="1131888" y="0"/>
                </a:moveTo>
                <a:cubicBezTo>
                  <a:pt x="1757012" y="0"/>
                  <a:pt x="2263776" y="506764"/>
                  <a:pt x="2263776" y="1131888"/>
                </a:cubicBezTo>
                <a:cubicBezTo>
                  <a:pt x="2263776" y="1757012"/>
                  <a:pt x="1757012" y="2263776"/>
                  <a:pt x="1131888" y="2263776"/>
                </a:cubicBezTo>
                <a:cubicBezTo>
                  <a:pt x="506764" y="2263776"/>
                  <a:pt x="0" y="1757012"/>
                  <a:pt x="0" y="1131888"/>
                </a:cubicBezTo>
                <a:cubicBezTo>
                  <a:pt x="0" y="506764"/>
                  <a:pt x="506764" y="0"/>
                  <a:pt x="113188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14F21DF-D5E0-4C6C-BA2C-D69D65DBB18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91612" y="3324733"/>
            <a:ext cx="2936876" cy="2936876"/>
          </a:xfrm>
          <a:custGeom>
            <a:avLst/>
            <a:gdLst>
              <a:gd name="connsiteX0" fmla="*/ 1468438 w 2936876"/>
              <a:gd name="connsiteY0" fmla="*/ 0 h 2936876"/>
              <a:gd name="connsiteX1" fmla="*/ 2936876 w 2936876"/>
              <a:gd name="connsiteY1" fmla="*/ 1468438 h 2936876"/>
              <a:gd name="connsiteX2" fmla="*/ 1468438 w 2936876"/>
              <a:gd name="connsiteY2" fmla="*/ 2936876 h 2936876"/>
              <a:gd name="connsiteX3" fmla="*/ 0 w 2936876"/>
              <a:gd name="connsiteY3" fmla="*/ 1468438 h 2936876"/>
              <a:gd name="connsiteX4" fmla="*/ 1468438 w 2936876"/>
              <a:gd name="connsiteY4" fmla="*/ 0 h 293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6876" h="2936876">
                <a:moveTo>
                  <a:pt x="1468438" y="0"/>
                </a:moveTo>
                <a:cubicBezTo>
                  <a:pt x="2279434" y="0"/>
                  <a:pt x="2936876" y="657442"/>
                  <a:pt x="2936876" y="1468438"/>
                </a:cubicBezTo>
                <a:cubicBezTo>
                  <a:pt x="2936876" y="2279434"/>
                  <a:pt x="2279434" y="2936876"/>
                  <a:pt x="1468438" y="2936876"/>
                </a:cubicBezTo>
                <a:cubicBezTo>
                  <a:pt x="657442" y="2936876"/>
                  <a:pt x="0" y="2279434"/>
                  <a:pt x="0" y="1468438"/>
                </a:cubicBezTo>
                <a:cubicBezTo>
                  <a:pt x="0" y="657442"/>
                  <a:pt x="657442" y="0"/>
                  <a:pt x="146843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2FF63B4-C261-4597-9EE0-811D250B9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6548755" y="850167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92CF088-7F97-4A11-8A81-0EF641F69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602297" y="5691007"/>
            <a:ext cx="667802" cy="631474"/>
            <a:chOff x="3409557" y="4940429"/>
            <a:chExt cx="667802" cy="631474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65B23B7-CE74-4974-ABD8-BFA31D583416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3537358" y="4940429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F99BB1F-6C9D-4972-9EF4-98ACD7BE71E5}"/>
                </a:ext>
              </a:extLst>
            </p:cNvPr>
            <p:cNvSpPr/>
            <p:nvPr/>
          </p:nvSpPr>
          <p:spPr>
            <a:xfrm rot="13500000">
              <a:off x="3544558" y="4858365"/>
              <a:ext cx="270000" cy="540001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8412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458B3A1-C77D-4AFC-B2C8-79520B53C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7200"/>
            <a:ext cx="4500562" cy="1562959"/>
          </a:xfrm>
        </p:spPr>
        <p:txBody>
          <a:bodyPr wrap="square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551DA26-B267-4F28-B4D0-65B3EF6E11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11">
            <a:extLst>
              <a:ext uri="{FF2B5EF4-FFF2-40B4-BE49-F238E27FC236}">
                <a16:creationId xmlns:a16="http://schemas.microsoft.com/office/drawing/2014/main" id="{95544A62-DA23-4840-99DE-09AFC8F4DC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54096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Picture Placeholder 11">
            <a:extLst>
              <a:ext uri="{FF2B5EF4-FFF2-40B4-BE49-F238E27FC236}">
                <a16:creationId xmlns:a16="http://schemas.microsoft.com/office/drawing/2014/main" id="{0C91AF30-C5BB-4601-BDEB-E60C93A169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3808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B625AA5-EA5B-4115-A461-DA2C7087D8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7904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1B1AE41C-3196-4E6F-A3A8-313A92677FF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026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Tuesday, February 2, 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517979-166D-4AAA-ABBC-0C3E5C2EC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E111559-B769-4E2A-A891-97B3C4AA6BAC}"/>
              </a:ext>
            </a:extLst>
          </p:cNvPr>
          <p:cNvSpPr/>
          <p:nvPr userDrawn="1"/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anchor="b" anchorCtr="0">
            <a:noAutofit/>
          </a:bodyPr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16724"/>
            <a:ext cx="5437187" cy="2265216"/>
          </a:xfrm>
        </p:spPr>
        <p:txBody>
          <a:bodyPr>
            <a:noAutofit/>
          </a:bodyPr>
          <a:lstStyle>
            <a:lvl1pPr>
              <a:buNone/>
              <a:defRPr sz="2400"/>
            </a:lvl1pPr>
          </a:lstStyle>
          <a:p>
            <a:r>
              <a:rPr lang="en-US">
                <a:solidFill>
                  <a:schemeClr val="tx1">
                    <a:alpha val="60000"/>
                  </a:schemeClr>
                </a:solidFill>
              </a:rPr>
              <a:t>Click to edit Master subtitle style</a:t>
            </a:r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29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557281"/>
            <a:ext cx="6640285" cy="3300719"/>
          </a:xfrm>
          <a:gradFill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60000"/>
                </a:schemeClr>
              </a:gs>
            </a:gsLst>
            <a:lin ang="10800000" scaled="1"/>
          </a:gradFill>
        </p:spPr>
        <p:txBody>
          <a:bodyPr>
            <a:noAutofit/>
          </a:bodyPr>
          <a:lstStyle>
            <a:lvl1pPr marL="548640" indent="0">
              <a:lnSpc>
                <a:spcPct val="200000"/>
              </a:lnSpc>
              <a:buNone/>
              <a:defRPr/>
            </a:lvl1pPr>
          </a:lstStyle>
          <a:p>
            <a:r>
              <a:rPr lang="en-US">
                <a:solidFill>
                  <a:schemeClr val="tx1">
                    <a:alpha val="60000"/>
                  </a:schemeClr>
                </a:solidFill>
              </a:rPr>
              <a:t>Click to edit Master subtitle style</a:t>
            </a:r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6640285" cy="3535509"/>
          </a:xfrm>
          <a:gradFill flip="none" rotWithShape="1"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70000"/>
                </a:schemeClr>
              </a:gs>
            </a:gsLst>
            <a:lin ang="10800000" scaled="1"/>
            <a:tileRect/>
          </a:gradFill>
        </p:spPr>
        <p:txBody>
          <a:bodyPr anchor="b" anchorCtr="0">
            <a:noAutofit/>
          </a:bodyPr>
          <a:lstStyle>
            <a:lvl1pPr marL="548640">
              <a:spcAft>
                <a:spcPts val="1200"/>
              </a:spcAft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3045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Chart Tabl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7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062BF5C-3876-4161-B4FF-14CA94D32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6160" cy="3384550"/>
          </a:xfrm>
        </p:spPr>
        <p:txBody>
          <a:bodyPr wrap="square" anchor="b" anchorCtr="0"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7C5C60-EC4D-410B-9997-0B7328960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22156" y="4143453"/>
            <a:ext cx="734257" cy="760506"/>
            <a:chOff x="5243759" y="1363788"/>
            <a:chExt cx="734257" cy="760506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0573155C-3428-4F4F-AE66-A519D777EAAE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1853496C-159E-4D47-94B5-0835FB6511B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CE93E330-715B-44E8-84D9-CE166D428DAB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80A2FA6F-99B7-4984-A80C-570644889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668780" y="50590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439C8C03-81B3-4DE8-B96A-78258E4467C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50863" y="4097338"/>
            <a:ext cx="3565524" cy="2351087"/>
          </a:xfrm>
        </p:spPr>
        <p:txBody>
          <a:bodyPr>
            <a:noAutofit/>
          </a:bodyPr>
          <a:lstStyle>
            <a:lvl1pPr>
              <a:buNone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1FBB56D-C8B1-4ED9-A5DB-72BA636DAD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35809" y="656633"/>
            <a:ext cx="5132388" cy="5132388"/>
          </a:xfrm>
          <a:custGeom>
            <a:avLst/>
            <a:gdLst>
              <a:gd name="connsiteX0" fmla="*/ 2566194 w 5132388"/>
              <a:gd name="connsiteY0" fmla="*/ 0 h 5132388"/>
              <a:gd name="connsiteX1" fmla="*/ 5132388 w 5132388"/>
              <a:gd name="connsiteY1" fmla="*/ 2566194 h 5132388"/>
              <a:gd name="connsiteX2" fmla="*/ 2566194 w 5132388"/>
              <a:gd name="connsiteY2" fmla="*/ 5132388 h 5132388"/>
              <a:gd name="connsiteX3" fmla="*/ 0 w 5132388"/>
              <a:gd name="connsiteY3" fmla="*/ 2566194 h 5132388"/>
              <a:gd name="connsiteX4" fmla="*/ 2566194 w 5132388"/>
              <a:gd name="connsiteY4" fmla="*/ 0 h 51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087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38C6F9E-A74F-4F54-9409-B6B93DF8C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F0F71C5-78A4-4793-9BD4-3DF0EE3E3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0288775" y="7626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Title 5">
            <a:extLst>
              <a:ext uri="{FF2B5EF4-FFF2-40B4-BE49-F238E27FC236}">
                <a16:creationId xmlns:a16="http://schemas.microsoft.com/office/drawing/2014/main" id="{36F60F77-4CC9-4F86-B70A-85012C6588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640" y="548640"/>
            <a:ext cx="8281987" cy="1253041"/>
          </a:xfrm>
        </p:spPr>
        <p:txBody>
          <a:bodyPr>
            <a:noAutofit/>
          </a:bodyPr>
          <a:lstStyle/>
          <a:p>
            <a:r>
              <a:rPr lang="en-US" dirty="0"/>
              <a:t>Team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6093F87-C1F6-4FAB-B891-6F7D7FC20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00565" y="4518946"/>
            <a:ext cx="1980001" cy="1363916"/>
            <a:chOff x="4879602" y="3781429"/>
            <a:chExt cx="1980001" cy="1363916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1A4FD5C-1E5B-46D1-BA9D-99928D19AF04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7DF0ED5-A971-408F-A055-C7E5D7A623C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A81F353-4C5B-4A37-9846-2C1E2D0FC25F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42B74EA3-11CE-4D3F-99AD-162563447653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6" name="Picture Placeholder 55">
            <a:extLst>
              <a:ext uri="{FF2B5EF4-FFF2-40B4-BE49-F238E27FC236}">
                <a16:creationId xmlns:a16="http://schemas.microsoft.com/office/drawing/2014/main" id="{8F41896B-6DDA-4F82-9F74-3EBF93A3CD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8992" y="1990724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57" name="Picture Placeholder 55">
            <a:extLst>
              <a:ext uri="{FF2B5EF4-FFF2-40B4-BE49-F238E27FC236}">
                <a16:creationId xmlns:a16="http://schemas.microsoft.com/office/drawing/2014/main" id="{EF85499B-C29A-4C8B-922C-7CE4771E35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38384" y="1990724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58" name="Picture Placeholder 55">
            <a:extLst>
              <a:ext uri="{FF2B5EF4-FFF2-40B4-BE49-F238E27FC236}">
                <a16:creationId xmlns:a16="http://schemas.microsoft.com/office/drawing/2014/main" id="{F82A1DB8-0AE7-4E17-B07B-FCF45B85EE1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61976" y="1993392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Picture Placeholder 55">
            <a:extLst>
              <a:ext uri="{FF2B5EF4-FFF2-40B4-BE49-F238E27FC236}">
                <a16:creationId xmlns:a16="http://schemas.microsoft.com/office/drawing/2014/main" id="{A83EEB6C-83B7-471D-B5A4-4071534048D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85568" y="1990724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17A96A8C-F792-485A-9BB9-4DEDCA0CE6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9500" y="3781425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C65AE07-519E-4E3B-8521-621C834391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8733" y="4232949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5" name="Text Placeholder 62">
            <a:extLst>
              <a:ext uri="{FF2B5EF4-FFF2-40B4-BE49-F238E27FC236}">
                <a16:creationId xmlns:a16="http://schemas.microsoft.com/office/drawing/2014/main" id="{FB878318-C287-428B-8105-429BC4B03F5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39151" y="3781425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1465E516-2CEF-4F9E-9375-7D41DCFCBB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38384" y="4232949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7" name="Text Placeholder 62">
            <a:extLst>
              <a:ext uri="{FF2B5EF4-FFF2-40B4-BE49-F238E27FC236}">
                <a16:creationId xmlns:a16="http://schemas.microsoft.com/office/drawing/2014/main" id="{FE012CE3-36AA-4016-A88E-27BCFFEFD6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62743" y="3781425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8D5671AF-0137-4226-8A84-2784817E51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61976" y="4232949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9" name="Text Placeholder 62">
            <a:extLst>
              <a:ext uri="{FF2B5EF4-FFF2-40B4-BE49-F238E27FC236}">
                <a16:creationId xmlns:a16="http://schemas.microsoft.com/office/drawing/2014/main" id="{DA1587F0-23BF-4FB8-B06C-2B0AA928E9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33112" y="3787288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8" name="Text Placeholder 60">
            <a:extLst>
              <a:ext uri="{FF2B5EF4-FFF2-40B4-BE49-F238E27FC236}">
                <a16:creationId xmlns:a16="http://schemas.microsoft.com/office/drawing/2014/main" id="{565C0B22-B5E7-44BB-A17C-7FB5BB5D82B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32345" y="4238812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7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0_Content 2 column (comparison sli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sz="48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5437186" cy="535354"/>
          </a:xfrm>
        </p:spPr>
        <p:txBody>
          <a:bodyPr anchor="b">
            <a:no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427370"/>
            <a:ext cx="5429114" cy="3515555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731375"/>
            <a:ext cx="5436392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427370"/>
            <a:ext cx="5436391" cy="3515555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392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255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33" r:id="rId3"/>
    <p:sldLayoutId id="2147483687" r:id="rId4"/>
    <p:sldLayoutId id="2147483734" r:id="rId5"/>
    <p:sldLayoutId id="2147483686" r:id="rId6"/>
    <p:sldLayoutId id="2147483696" r:id="rId7"/>
    <p:sldLayoutId id="2147483707" r:id="rId8"/>
    <p:sldLayoutId id="2147483689" r:id="rId9"/>
    <p:sldLayoutId id="2147483697" r:id="rId10"/>
    <p:sldLayoutId id="2147483731" r:id="rId11"/>
    <p:sldLayoutId id="2147483693" r:id="rId12"/>
    <p:sldLayoutId id="2147483685" r:id="rId13"/>
    <p:sldLayoutId id="2147483688" r:id="rId14"/>
    <p:sldLayoutId id="2147483691" r:id="rId15"/>
    <p:sldLayoutId id="2147483692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2" pos="3840">
          <p15:clr>
            <a:srgbClr val="F26B43"/>
          </p15:clr>
        </p15:guide>
        <p15:guide id="33" orient="horz" pos="2160">
          <p15:clr>
            <a:srgbClr val="F26B43"/>
          </p15:clr>
        </p15:guide>
        <p15:guide id="34" pos="347">
          <p15:clr>
            <a:srgbClr val="F26B43"/>
          </p15:clr>
        </p15:guide>
        <p15:guide id="35" pos="7333">
          <p15:clr>
            <a:srgbClr val="F26B43"/>
          </p15:clr>
        </p15:guide>
        <p15:guide id="36" orient="horz" pos="346">
          <p15:clr>
            <a:srgbClr val="F26B43"/>
          </p15:clr>
        </p15:guide>
        <p15:guide id="37" orient="horz" pos="3974">
          <p15:clr>
            <a:srgbClr val="F26B43"/>
          </p15:clr>
        </p15:guide>
        <p15:guide id="38" pos="824">
          <p15:clr>
            <a:srgbClr val="A4A3A4"/>
          </p15:clr>
        </p15:guide>
        <p15:guide id="39" pos="937">
          <p15:clr>
            <a:srgbClr val="A4A3A4"/>
          </p15:clr>
        </p15:guide>
        <p15:guide id="40" pos="1413">
          <p15:clr>
            <a:srgbClr val="A4A3A4"/>
          </p15:clr>
        </p15:guide>
        <p15:guide id="41" pos="1527">
          <p15:clr>
            <a:srgbClr val="A4A3A4"/>
          </p15:clr>
        </p15:guide>
        <p15:guide id="42" pos="2003">
          <p15:clr>
            <a:srgbClr val="A4A3A4"/>
          </p15:clr>
        </p15:guide>
        <p15:guide id="43" pos="2116">
          <p15:clr>
            <a:srgbClr val="A4A3A4"/>
          </p15:clr>
        </p15:guide>
        <p15:guide id="44" pos="2593">
          <p15:clr>
            <a:srgbClr val="A4A3A4"/>
          </p15:clr>
        </p15:guide>
        <p15:guide id="45" pos="2706">
          <p15:clr>
            <a:srgbClr val="A4A3A4"/>
          </p15:clr>
        </p15:guide>
        <p15:guide id="46" pos="3182">
          <p15:clr>
            <a:srgbClr val="A4A3A4"/>
          </p15:clr>
        </p15:guide>
        <p15:guide id="47" pos="3318">
          <p15:clr>
            <a:srgbClr val="A4A3A4"/>
          </p15:clr>
        </p15:guide>
        <p15:guide id="48" pos="3772">
          <p15:clr>
            <a:srgbClr val="A4A3A4"/>
          </p15:clr>
        </p15:guide>
        <p15:guide id="49" pos="3908">
          <p15:clr>
            <a:srgbClr val="A4A3A4"/>
          </p15:clr>
        </p15:guide>
        <p15:guide id="50" pos="4362">
          <p15:clr>
            <a:srgbClr val="A4A3A4"/>
          </p15:clr>
        </p15:guide>
        <p15:guide id="51" pos="4498">
          <p15:clr>
            <a:srgbClr val="A4A3A4"/>
          </p15:clr>
        </p15:guide>
        <p15:guide id="52" pos="4951">
          <p15:clr>
            <a:srgbClr val="A4A3A4"/>
          </p15:clr>
        </p15:guide>
        <p15:guide id="53" pos="5087">
          <p15:clr>
            <a:srgbClr val="A4A3A4"/>
          </p15:clr>
        </p15:guide>
        <p15:guide id="54" pos="5541">
          <p15:clr>
            <a:srgbClr val="A4A3A4"/>
          </p15:clr>
        </p15:guide>
        <p15:guide id="55" pos="5677">
          <p15:clr>
            <a:srgbClr val="A4A3A4"/>
          </p15:clr>
        </p15:guide>
        <p15:guide id="56" pos="6153">
          <p15:clr>
            <a:srgbClr val="A4A3A4"/>
          </p15:clr>
        </p15:guide>
        <p15:guide id="57" pos="6267">
          <p15:clr>
            <a:srgbClr val="A4A3A4"/>
          </p15:clr>
        </p15:guide>
        <p15:guide id="58" pos="6743">
          <p15:clr>
            <a:srgbClr val="A4A3A4"/>
          </p15:clr>
        </p15:guide>
        <p15:guide id="59" pos="6856">
          <p15:clr>
            <a:srgbClr val="A4A3A4"/>
          </p15:clr>
        </p15:guide>
        <p15:guide id="60" orient="horz" pos="3838">
          <p15:clr>
            <a:srgbClr val="A4A3A4"/>
          </p15:clr>
        </p15:guide>
        <p15:guide id="61" orient="horz" pos="2092">
          <p15:clr>
            <a:srgbClr val="A4A3A4"/>
          </p15:clr>
        </p15:guide>
        <p15:guide id="62" orient="horz" pos="2228">
          <p15:clr>
            <a:srgbClr val="A4A3A4"/>
          </p15:clr>
        </p15:guide>
        <p15:guide id="63" orient="horz" pos="845">
          <p15:clr>
            <a:srgbClr val="A4A3A4"/>
          </p15:clr>
        </p15:guide>
        <p15:guide id="64" orient="horz" pos="958">
          <p15:clr>
            <a:srgbClr val="A4A3A4"/>
          </p15:clr>
        </p15:guide>
        <p15:guide id="65" orient="horz" pos="1480">
          <p15:clr>
            <a:srgbClr val="A4A3A4"/>
          </p15:clr>
        </p15:guide>
        <p15:guide id="66" orient="horz" pos="1593">
          <p15:clr>
            <a:srgbClr val="A4A3A4"/>
          </p15:clr>
        </p15:guide>
        <p15:guide id="67" orient="horz" pos="2727">
          <p15:clr>
            <a:srgbClr val="A4A3A4"/>
          </p15:clr>
        </p15:guide>
        <p15:guide id="68" orient="horz" pos="2840">
          <p15:clr>
            <a:srgbClr val="A4A3A4"/>
          </p15:clr>
        </p15:guide>
        <p15:guide id="69" orient="horz" pos="3339">
          <p15:clr>
            <a:srgbClr val="A4A3A4"/>
          </p15:clr>
        </p15:guide>
        <p15:guide id="70" orient="horz" pos="347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6E938C-9D94-4B05-979A-D39FFC45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70710" y="3292271"/>
            <a:ext cx="7847860" cy="2077376"/>
          </a:xfrm>
        </p:spPr>
        <p:txBody>
          <a:bodyPr vert="horz" wrap="square" lIns="0" tIns="0" rIns="0" bIns="0" rtlCol="0" anchor="b" anchorCtr="0">
            <a:noAutofit/>
          </a:bodyPr>
          <a:lstStyle/>
          <a:p>
            <a:pPr algn="ctr"/>
            <a:b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International Recruitment Webinar </a:t>
            </a:r>
            <a:b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10:00am on 1 December 2023</a:t>
            </a:r>
            <a:b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Placeholder 6" descr="Logo&#10;&#10;Description automatically generated">
            <a:extLst>
              <a:ext uri="{FF2B5EF4-FFF2-40B4-BE49-F238E27FC236}">
                <a16:creationId xmlns:a16="http://schemas.microsoft.com/office/drawing/2014/main" id="{F5D87E3D-192D-C4F4-5884-4BD9C8E9EDE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" b="502"/>
          <a:stretch>
            <a:fillRect/>
          </a:stretch>
        </p:blipFill>
        <p:spPr bwMode="auto">
          <a:xfrm>
            <a:off x="563342" y="833639"/>
            <a:ext cx="2568346" cy="2300178"/>
          </a:xfrm>
          <a:custGeom>
            <a:avLst/>
            <a:gdLst/>
            <a:ahLst/>
            <a:cxnLst/>
            <a:rect l="l" t="t" r="r" b="b"/>
            <a:pathLst>
              <a:path w="5092062" h="5759450">
                <a:moveTo>
                  <a:pt x="0" y="0"/>
                </a:moveTo>
                <a:lnTo>
                  <a:pt x="5092062" y="0"/>
                </a:lnTo>
                <a:lnTo>
                  <a:pt x="5092062" y="5759450"/>
                </a:lnTo>
                <a:lnTo>
                  <a:pt x="0" y="5759450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752814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249C6-3408-EA8C-4699-E19519C60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31" y="649681"/>
            <a:ext cx="3159795" cy="802306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Welcome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ACEBB-33B8-1AED-C313-09F1678E9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662" y="4277250"/>
            <a:ext cx="2708278" cy="101308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Anna Knight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 Lead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7650E3-41A0-187C-E11A-212823BC2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2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71F82D6-D158-FEA5-B775-79C6900130AB}"/>
              </a:ext>
            </a:extLst>
          </p:cNvPr>
          <p:cNvSpPr txBox="1">
            <a:spLocks/>
          </p:cNvSpPr>
          <p:nvPr/>
        </p:nvSpPr>
        <p:spPr>
          <a:xfrm>
            <a:off x="681492" y="2708144"/>
            <a:ext cx="9483440" cy="3044586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14F11C57-2BDA-D91C-F120-24618D99B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854" y="2400044"/>
            <a:ext cx="1618340" cy="1765462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8759B7BD-14B9-446E-1281-F2D15ABFE496}"/>
              </a:ext>
            </a:extLst>
          </p:cNvPr>
          <p:cNvGrpSpPr/>
          <p:nvPr/>
        </p:nvGrpSpPr>
        <p:grpSpPr>
          <a:xfrm>
            <a:off x="5369590" y="2374831"/>
            <a:ext cx="4259687" cy="2887214"/>
            <a:chOff x="7476684" y="2891666"/>
            <a:chExt cx="4259687" cy="2887214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8D12F576-2096-CD39-0D15-FD4F559DC4E5}"/>
                </a:ext>
              </a:extLst>
            </p:cNvPr>
            <p:cNvSpPr txBox="1">
              <a:spLocks/>
            </p:cNvSpPr>
            <p:nvPr/>
          </p:nvSpPr>
          <p:spPr>
            <a:xfrm>
              <a:off x="7476684" y="4765799"/>
              <a:ext cx="4259687" cy="1013081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10000"/>
                </a:lnSpc>
                <a:spcBef>
                  <a:spcPts val="1000"/>
                </a:spcBef>
                <a:spcAft>
                  <a:spcPts val="800"/>
                </a:spcAft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alpha val="6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spcAft>
                  <a:spcPts val="8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>
                      <a:alpha val="6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spcAft>
                  <a:spcPts val="8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>
                      <a:alpha val="60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spcAft>
                  <a:spcPts val="8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>
                      <a:alpha val="60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spcAft>
                  <a:spcPts val="8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>
                      <a:alpha val="6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Billy Lintell</a:t>
              </a:r>
            </a:p>
            <a:p>
              <a:pPr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International Recruitment Support Officer</a:t>
              </a:r>
            </a:p>
            <a:p>
              <a:pPr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DCA Membership &amp; Administration</a:t>
              </a:r>
            </a:p>
            <a:p>
              <a:pPr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7" name="Picture 16" descr="A person with grey hair and a pink shirt&#10;&#10;Description automatically generated">
              <a:extLst>
                <a:ext uri="{FF2B5EF4-FFF2-40B4-BE49-F238E27FC236}">
                  <a16:creationId xmlns:a16="http://schemas.microsoft.com/office/drawing/2014/main" id="{0D1BFF7C-88CD-B3A6-7AED-9CFFE5D2B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76684" y="2891666"/>
              <a:ext cx="1318062" cy="1757415"/>
            </a:xfrm>
            <a:prstGeom prst="rect">
              <a:avLst/>
            </a:prstGeom>
          </p:spPr>
        </p:pic>
      </p:grpSp>
      <p:pic>
        <p:nvPicPr>
          <p:cNvPr id="13" name="Picture 12" descr="A logo for a care company&#10;&#10;Description automatically generated">
            <a:extLst>
              <a:ext uri="{FF2B5EF4-FFF2-40B4-BE49-F238E27FC236}">
                <a16:creationId xmlns:a16="http://schemas.microsoft.com/office/drawing/2014/main" id="{5CE626AA-8958-37A6-3646-170528D5C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1091" y="322852"/>
            <a:ext cx="1496100" cy="139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039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249C6-3408-EA8C-4699-E19519C60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31" y="649681"/>
            <a:ext cx="3159795" cy="802306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7650E3-41A0-187C-E11A-212823BC2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3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71F82D6-D158-FEA5-B775-79C6900130AB}"/>
              </a:ext>
            </a:extLst>
          </p:cNvPr>
          <p:cNvSpPr txBox="1">
            <a:spLocks/>
          </p:cNvSpPr>
          <p:nvPr/>
        </p:nvSpPr>
        <p:spPr>
          <a:xfrm>
            <a:off x="681492" y="2708144"/>
            <a:ext cx="9483440" cy="3044586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 descr="A logo for a care company&#10;&#10;Description automatically generated">
            <a:extLst>
              <a:ext uri="{FF2B5EF4-FFF2-40B4-BE49-F238E27FC236}">
                <a16:creationId xmlns:a16="http://schemas.microsoft.com/office/drawing/2014/main" id="{5CE626AA-8958-37A6-3646-170528D5C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1091" y="322852"/>
            <a:ext cx="1496100" cy="139466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E8D83B0-E9B5-7A99-CD46-82F669E81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131" y="1793290"/>
            <a:ext cx="9194732" cy="4448388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Anna Knight &amp; </a:t>
            </a:r>
            <a:r>
              <a:rPr lang="en-US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Billy Lintell, 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Dorset Care Association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Ollie Counter – Gloucestershire Care Providers Association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Philippa King – Shiva </a:t>
            </a:r>
            <a:r>
              <a:rPr lang="en-US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Foundation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Adrian Henderson – RWK Goodman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Jeanette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A’Court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&amp; Thomas,  Culliford House Care Home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Katherine Felton  &amp; Chipo</a:t>
            </a:r>
            <a:r>
              <a:rPr lang="en-US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Windsor Court Care Home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Matthew Bond – Borderless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Any Questions?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05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6280A-1C8B-9E13-4662-5D7E9202A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315" y="285325"/>
            <a:ext cx="10920700" cy="1515051"/>
          </a:xfrm>
        </p:spPr>
        <p:txBody>
          <a:bodyPr/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Project Funding</a:t>
            </a:r>
            <a:endParaRPr lang="en-GB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79BBA1-FD82-56BB-670C-236B3021E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4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269EB9-1018-E2D0-0395-137207EB8A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144" y="2886668"/>
            <a:ext cx="2281287" cy="15955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5DC9F7-4435-048E-4CED-3665949403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7871" y="2886668"/>
            <a:ext cx="3327168" cy="15150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2248D4A-0F03-5932-5795-479311097A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2066" y="2886668"/>
            <a:ext cx="2353260" cy="219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008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D9E54-D27D-8A13-1B13-31CF441CE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765175"/>
            <a:ext cx="8163646" cy="796471"/>
          </a:xfrm>
        </p:spPr>
        <p:txBody>
          <a:bodyPr anchor="t">
            <a:normAutofit fontScale="90000"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Support for Care Providers</a:t>
            </a: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6F0174-26DC-1B3A-5545-FF49B678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4ED69C-C09C-7692-8E27-9F8F6281E92B}"/>
              </a:ext>
            </a:extLst>
          </p:cNvPr>
          <p:cNvSpPr txBox="1"/>
          <p:nvPr/>
        </p:nvSpPr>
        <p:spPr>
          <a:xfrm>
            <a:off x="550863" y="1705898"/>
            <a:ext cx="10764982" cy="3377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/>
              <a:t>Development of collaborative Care Provider resources via online and direct support: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Certificate of Sponsorship and SMS queries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Recruitment process guidance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Industry and legislation updates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International recruitment focused webinars for Care Providers with industry experts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Links with other local providers to act as mentors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Forum for Care Providers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Awareness  and resources on modern day slavery and exploitation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Guidance on how to successfully onboard new overseas worker employees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F9385268-900C-50AB-5650-663A6FF0DF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6409" y="5680454"/>
            <a:ext cx="3499182" cy="577394"/>
          </a:xfrm>
          <a:prstGeom prst="rect">
            <a:avLst/>
          </a:prstGeom>
        </p:spPr>
      </p:pic>
      <p:pic>
        <p:nvPicPr>
          <p:cNvPr id="7" name="Picture 6" descr="A logo with orange lines&#10;&#10;Description automatically generated">
            <a:extLst>
              <a:ext uri="{FF2B5EF4-FFF2-40B4-BE49-F238E27FC236}">
                <a16:creationId xmlns:a16="http://schemas.microsoft.com/office/drawing/2014/main" id="{F5C23256-18B1-CCD4-6744-24A0020CDD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63" y="5242612"/>
            <a:ext cx="2676699" cy="11049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43BBBBE-EA94-339C-3D3B-C2A955255E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35273" y="344273"/>
            <a:ext cx="1189882" cy="11097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CEB2DA-B925-B275-B6F1-FA7B17A820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4120" y="5242612"/>
            <a:ext cx="2371725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894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D9E54-D27D-8A13-1B13-31CF441CE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765175"/>
            <a:ext cx="8163646" cy="796471"/>
          </a:xfrm>
        </p:spPr>
        <p:txBody>
          <a:bodyPr anchor="t">
            <a:normAutofit fontScale="90000"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Support for International Workers</a:t>
            </a: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6F0174-26DC-1B3A-5545-FF49B678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1B0FB-D917-4C8C-928F-313BD683BF3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65000"/>
                    <a:alpha val="8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65000"/>
                  <a:alpha val="80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4ED69C-C09C-7692-8E27-9F8F6281E92B}"/>
              </a:ext>
            </a:extLst>
          </p:cNvPr>
          <p:cNvSpPr txBox="1"/>
          <p:nvPr/>
        </p:nvSpPr>
        <p:spPr>
          <a:xfrm>
            <a:off x="550863" y="1705898"/>
            <a:ext cx="107649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International Worker Support: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Pastoral support including links with established local communities, places of worship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etc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Modern day slavery and exploitation  awareness, help line and support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white"/>
                </a:solidFill>
                <a:latin typeface="Gill Sans MT"/>
              </a:rPr>
              <a:t>Accommodation support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Driving lessons for </a:t>
            </a:r>
            <a:r>
              <a:rPr lang="en-US" dirty="0">
                <a:solidFill>
                  <a:prstClr val="white"/>
                </a:solidFill>
                <a:latin typeface="Gill Sans MT"/>
              </a:rPr>
              <a:t>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om </a:t>
            </a:r>
            <a:r>
              <a:rPr lang="en-US" dirty="0">
                <a:solidFill>
                  <a:prstClr val="white"/>
                </a:solidFill>
                <a:latin typeface="Gill Sans MT"/>
              </a:rPr>
              <a:t>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are (if budget allows)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8AAFE9-EF72-275D-5C0E-AD6427DDB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5575" y="344273"/>
            <a:ext cx="1189882" cy="11097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FFBFFA-6BC7-F1D5-8F4B-104D733DC0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850" y="4773802"/>
            <a:ext cx="2577726" cy="16403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92CDFA0-E5F3-FB77-9296-7682F5CCF5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4963" y="5486400"/>
            <a:ext cx="2940037" cy="9277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1CB7A0-95FB-732D-EA06-52DE7FD120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4661" y="4886164"/>
            <a:ext cx="1694426" cy="1528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85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D9E54-D27D-8A13-1B13-31CF441CE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765175"/>
            <a:ext cx="8163646" cy="796471"/>
          </a:xfrm>
        </p:spPr>
        <p:txBody>
          <a:bodyPr anchor="t">
            <a:normAutofit fontScale="90000"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Modern Day Slavery</a:t>
            </a: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6F0174-26DC-1B3A-5545-FF49B678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1B0FB-D917-4C8C-928F-313BD683BF3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65000"/>
                    <a:alpha val="8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65000"/>
                  <a:alpha val="80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8AAFE9-EF72-275D-5C0E-AD6427DDB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5575" y="344273"/>
            <a:ext cx="1189882" cy="11097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FFBFFA-6BC7-F1D5-8F4B-104D733DC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8121" y="4590854"/>
            <a:ext cx="2601293" cy="16553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E21B8F-B68B-9408-D0EC-223F30184C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617" y="1837849"/>
            <a:ext cx="2747959" cy="8841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86E384A-44AA-A723-5CDA-6E16E20A324E}"/>
              </a:ext>
            </a:extLst>
          </p:cNvPr>
          <p:cNvSpPr txBox="1"/>
          <p:nvPr/>
        </p:nvSpPr>
        <p:spPr>
          <a:xfrm>
            <a:off x="3519687" y="1751644"/>
            <a:ext cx="52166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www.unseenuk.org</a:t>
            </a:r>
            <a:endParaRPr lang="en-GB" sz="32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2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08000 121 700</a:t>
            </a:r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427DC3-06CD-4BF3-6771-A4BB857883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863" y="3215237"/>
            <a:ext cx="2798713" cy="7964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691B490-480D-AD3B-6E8E-D3EEEE85AA89}"/>
              </a:ext>
            </a:extLst>
          </p:cNvPr>
          <p:cNvSpPr txBox="1"/>
          <p:nvPr/>
        </p:nvSpPr>
        <p:spPr>
          <a:xfrm>
            <a:off x="3519687" y="3074863"/>
            <a:ext cx="52166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www.modernslavery.gov.uk</a:t>
            </a:r>
          </a:p>
          <a:p>
            <a:r>
              <a:rPr lang="en-GB" sz="3200" b="0" i="0" dirty="0">
                <a:effectLst/>
                <a:latin typeface="nta"/>
              </a:rPr>
              <a:t>0800 0121 700</a:t>
            </a:r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876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D9E54-D27D-8A13-1B13-31CF441CE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981232"/>
            <a:ext cx="9516964" cy="2496499"/>
          </a:xfrm>
        </p:spPr>
        <p:txBody>
          <a:bodyPr anchor="t">
            <a:normAutofit fontScale="90000"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For more information, help or guidance please contact:</a:t>
            </a: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billy.lintell@dorsetcare.co.uk</a:t>
            </a: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6F0174-26DC-1B3A-5545-FF49B678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1B0FB-D917-4C8C-928F-313BD683BF3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65000"/>
                    <a:alpha val="8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65000"/>
                  <a:alpha val="80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8AAFE9-EF72-275D-5C0E-AD6427DDB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5575" y="344273"/>
            <a:ext cx="1189882" cy="110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489253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Walbaum Display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36280F49521A46BA0E58F64DFBAC34" ma:contentTypeVersion="12" ma:contentTypeDescription="Create a new document." ma:contentTypeScope="" ma:versionID="9379367df958723fba7740e655589e75">
  <xsd:schema xmlns:xsd="http://www.w3.org/2001/XMLSchema" xmlns:xs="http://www.w3.org/2001/XMLSchema" xmlns:p="http://schemas.microsoft.com/office/2006/metadata/properties" xmlns:ns2="21de150d-db08-4716-8a28-7ee8db023852" xmlns:ns3="879bdd96-d97b-4c87-af6b-158da9f6ca61" targetNamespace="http://schemas.microsoft.com/office/2006/metadata/properties" ma:root="true" ma:fieldsID="0f581526fa0e01263933c842e29a36c2" ns2:_="" ns3:_="">
    <xsd:import namespace="21de150d-db08-4716-8a28-7ee8db023852"/>
    <xsd:import namespace="879bdd96-d97b-4c87-af6b-158da9f6ca61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de150d-db08-4716-8a28-7ee8db02385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5" nillable="true" ma:displayName="Taxonomy Catch All Column" ma:hidden="true" ma:list="{72e9fcaf-e3ca-4b25-a5f0-b6ebfbb01750}" ma:internalName="TaxCatchAll" ma:showField="CatchAllData" ma:web="21de150d-db08-4716-8a28-7ee8db0238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9bdd96-d97b-4c87-af6b-158da9f6ca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8c959a70-c558-4519-87cb-4becb12fefd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79bdd96-d97b-4c87-af6b-158da9f6ca61">
      <Terms xmlns="http://schemas.microsoft.com/office/infopath/2007/PartnerControls"/>
    </lcf76f155ced4ddcb4097134ff3c332f>
    <TaxCatchAll xmlns="21de150d-db08-4716-8a28-7ee8db023852" xsi:nil="true"/>
    <_dlc_DocId xmlns="21de150d-db08-4716-8a28-7ee8db023852">D7FFCDP7QNQW-1115393066-1194</_dlc_DocId>
    <_dlc_DocIdUrl xmlns="21de150d-db08-4716-8a28-7ee8db023852">
      <Url>https://dorsetcare.sharepoint.com/sites/CompanyDocs/_layouts/15/DocIdRedir.aspx?ID=D7FFCDP7QNQW-1115393066-1194</Url>
      <Description>D7FFCDP7QNQW-1115393066-1194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29EE7C7A-7E1A-4E28-B718-4D2BA46702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de150d-db08-4716-8a28-7ee8db023852"/>
    <ds:schemaRef ds:uri="879bdd96-d97b-4c87-af6b-158da9f6ca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4751AB-E840-446F-8D49-E697067EC8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811A92-D464-4AC4-A396-BA73B10CEEA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  <ds:schemaRef ds:uri="879bdd96-d97b-4c87-af6b-158da9f6ca61"/>
    <ds:schemaRef ds:uri="21de150d-db08-4716-8a28-7ee8db023852"/>
  </ds:schemaRefs>
</ds:datastoreItem>
</file>

<file path=customXml/itemProps4.xml><?xml version="1.0" encoding="utf-8"?>
<ds:datastoreItem xmlns:ds="http://schemas.openxmlformats.org/officeDocument/2006/customXml" ds:itemID="{EA735DC5-06E4-47DF-AA09-41F1BD6D9E4F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{5D185131-C6F7-42E9-B105-1B73F451BB36}tf33713516_win32</Template>
  <TotalTime>1592</TotalTime>
  <Words>458</Words>
  <Application>Microsoft Office PowerPoint</Application>
  <PresentationFormat>Widescreen</PresentationFormat>
  <Paragraphs>75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Gill Sans MT</vt:lpstr>
      <vt:lpstr>nta</vt:lpstr>
      <vt:lpstr>Walbaum Display</vt:lpstr>
      <vt:lpstr>3DFloatVTI</vt:lpstr>
      <vt:lpstr> International Recruitment Webinar   10:00am on 1 December 2023 </vt:lpstr>
      <vt:lpstr>Welcome</vt:lpstr>
      <vt:lpstr>Agenda</vt:lpstr>
      <vt:lpstr>Project Funding</vt:lpstr>
      <vt:lpstr>Support for Care Providers </vt:lpstr>
      <vt:lpstr>Support for International Workers  </vt:lpstr>
      <vt:lpstr>Modern Day Slavery  </vt:lpstr>
      <vt:lpstr>For more information, help or guidance please contact:  billy.lintell@dorsetcare.co.uk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Anna Knight</dc:creator>
  <cp:lastModifiedBy>Billy Lintell</cp:lastModifiedBy>
  <cp:revision>3</cp:revision>
  <dcterms:created xsi:type="dcterms:W3CDTF">2023-01-10T14:25:04Z</dcterms:created>
  <dcterms:modified xsi:type="dcterms:W3CDTF">2023-11-30T12:02:23Z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0x0101005636280F49521A46BA0E58F64DFBAC34</vt:lpwstr>
  </property>
  <property fmtid="{D5CDD505-2E9C-101B-9397-08002B2CF9AE}" pid="4" name="_dlc_DocIdItemGuid">
    <vt:lpwstr>6e490b19-1bc9-4b5f-8146-2b863a7aa6f6</vt:lpwstr>
  </property>
</Properties>
</file>